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351" r:id="rId3"/>
    <p:sldId id="379" r:id="rId4"/>
    <p:sldId id="378" r:id="rId5"/>
    <p:sldId id="353" r:id="rId6"/>
    <p:sldId id="357" r:id="rId7"/>
    <p:sldId id="358" r:id="rId8"/>
    <p:sldId id="359" r:id="rId9"/>
    <p:sldId id="368" r:id="rId10"/>
    <p:sldId id="370" r:id="rId11"/>
    <p:sldId id="371" r:id="rId12"/>
    <p:sldId id="372" r:id="rId13"/>
    <p:sldId id="373" r:id="rId14"/>
    <p:sldId id="374" r:id="rId15"/>
    <p:sldId id="369" r:id="rId16"/>
    <p:sldId id="362" r:id="rId17"/>
    <p:sldId id="363" r:id="rId18"/>
    <p:sldId id="364" r:id="rId19"/>
    <p:sldId id="375" r:id="rId20"/>
    <p:sldId id="376" r:id="rId21"/>
    <p:sldId id="365" r:id="rId22"/>
    <p:sldId id="366" r:id="rId23"/>
    <p:sldId id="36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7" y="6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40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40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260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89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10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90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22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33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3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82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93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2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79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9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6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3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281CC9-E573-4C0F-BE01-ECF163FB8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1149" y="829521"/>
            <a:ext cx="7716453" cy="43405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인텔리 블록 중앙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버튼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초 눌러서 전원</a:t>
            </a:r>
          </a:p>
        </p:txBody>
      </p:sp>
    </p:spTree>
    <p:extLst>
      <p:ext uri="{BB962C8B-B14F-4D97-AF65-F5344CB8AC3E}">
        <p14:creationId xmlns:p14="http://schemas.microsoft.com/office/powerpoint/2010/main" val="288158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7545E5-524E-4622-AB38-1D0A17C8F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1149" y="829522"/>
            <a:ext cx="7716452" cy="43405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5626021" cy="6020873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 버튼 눌러서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설정 탭으로 이동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아래쪽 버튼 눌러서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블루투스 항목으로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버튼 눌러서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세부 설정으로 이동</a:t>
            </a:r>
          </a:p>
        </p:txBody>
      </p:sp>
    </p:spTree>
    <p:extLst>
      <p:ext uri="{BB962C8B-B14F-4D97-AF65-F5344CB8AC3E}">
        <p14:creationId xmlns:p14="http://schemas.microsoft.com/office/powerpoint/2010/main" val="307624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46808E-819A-4EFB-B9FE-570A2C900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1149" y="829522"/>
            <a:ext cx="7716452" cy="43405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>
            <a:normAutofit fontScale="90000"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위쪽 버튼 눌러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Bluetooth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항목으로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65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ACB657-0DB7-4BB0-8CFE-731C8233A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2920" y="829523"/>
            <a:ext cx="7716452" cy="43405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>
            <a:normAutofit fontScale="90000"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버튼 눌러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Bluetooth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체크박스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V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표시 되도록</a:t>
            </a:r>
          </a:p>
        </p:txBody>
      </p:sp>
    </p:spTree>
    <p:extLst>
      <p:ext uri="{BB962C8B-B14F-4D97-AF65-F5344CB8AC3E}">
        <p14:creationId xmlns:p14="http://schemas.microsoft.com/office/powerpoint/2010/main" val="4125293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B8F0F0-B035-4513-A036-EE7520EBB6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2921" y="829524"/>
            <a:ext cx="7716450" cy="43405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아래쪽 버튼 눌러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66432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블루투스 </a:t>
            </a:r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페어링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26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화면 우측 하단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“&gt;-&lt;“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버튼 터치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EA4EC-5E7D-400A-B64F-CCFFFAD22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-1"/>
            <a:ext cx="4343400" cy="68625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DD9190-A6E8-4B1C-9231-20895542AF54}"/>
              </a:ext>
            </a:extLst>
          </p:cNvPr>
          <p:cNvSpPr/>
          <p:nvPr/>
        </p:nvSpPr>
        <p:spPr>
          <a:xfrm>
            <a:off x="10534918" y="6432997"/>
            <a:ext cx="644711" cy="425003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7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DB56E9-0D05-486B-9BE3-6E3ABCF9D8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모바일 기기 블루투스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On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하고 대기</a:t>
            </a:r>
          </a:p>
        </p:txBody>
      </p:sp>
    </p:spTree>
    <p:extLst>
      <p:ext uri="{BB962C8B-B14F-4D97-AF65-F5344CB8AC3E}">
        <p14:creationId xmlns:p14="http://schemas.microsoft.com/office/powerpoint/2010/main" val="253065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4EC5CB-F18A-4E14-9366-F6C3A8D18E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827690" cy="6639059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Select Device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항목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하위에 본인 로봇 이름과 맞는 항목 선택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인텔리블록에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붙어 있는 라벨이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로봇 이름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693873-A13D-46DF-BFD9-8978DED9F3BF}"/>
              </a:ext>
            </a:extLst>
          </p:cNvPr>
          <p:cNvSpPr/>
          <p:nvPr/>
        </p:nvSpPr>
        <p:spPr>
          <a:xfrm>
            <a:off x="7604974" y="2614411"/>
            <a:ext cx="1159099" cy="34129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7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3C2BBD-9FD5-48C0-A8DE-57EF6378F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2921" y="829523"/>
            <a:ext cx="7716450" cy="43405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2350394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인텔리 블록에서 가운데 버튼 눌러 확인</a:t>
            </a:r>
          </a:p>
        </p:txBody>
      </p:sp>
    </p:spTree>
    <p:extLst>
      <p:ext uri="{BB962C8B-B14F-4D97-AF65-F5344CB8AC3E}">
        <p14:creationId xmlns:p14="http://schemas.microsoft.com/office/powerpoint/2010/main" val="418262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드라이빙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베이스를 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모바일 기기로 조종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49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66AD2A-4144-44E9-A169-10C0BA361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2921" y="829523"/>
            <a:ext cx="7716450" cy="43405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5626021" cy="2962141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인텔리블록에서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버튼 눌러서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337828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D27F51-05E0-440B-B6A6-80E05981E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조이스틱 움직이면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로봇 조종 됨</a:t>
            </a:r>
          </a:p>
        </p:txBody>
      </p:sp>
    </p:spTree>
    <p:extLst>
      <p:ext uri="{BB962C8B-B14F-4D97-AF65-F5344CB8AC3E}">
        <p14:creationId xmlns:p14="http://schemas.microsoft.com/office/powerpoint/2010/main" val="2738182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583048-6DF6-496C-90EC-4BE30759FF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4893972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혹시 앱 나갔으면 해당화면에서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 화살표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누르면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FD78B0-4CE8-4867-A1A1-15FB22E53EE9}"/>
              </a:ext>
            </a:extLst>
          </p:cNvPr>
          <p:cNvSpPr/>
          <p:nvPr/>
        </p:nvSpPr>
        <p:spPr>
          <a:xfrm>
            <a:off x="10579995" y="3193960"/>
            <a:ext cx="714778" cy="63106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70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0DEE51-3A1A-4A58-823F-ADBB33678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23" y="0"/>
            <a:ext cx="4340506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만들어 놓은 버튼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있음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1F153A-CAC3-4913-A9E1-AC19AA1D7491}"/>
              </a:ext>
            </a:extLst>
          </p:cNvPr>
          <p:cNvSpPr/>
          <p:nvPr/>
        </p:nvSpPr>
        <p:spPr>
          <a:xfrm>
            <a:off x="7463308" y="5808371"/>
            <a:ext cx="2208726" cy="79205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3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==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무선 조종 로봇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RC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1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2BE687-4679-48D2-8C36-D9194DDEA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67" y="828702"/>
            <a:ext cx="9759865" cy="578348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MINDSTORMS Commander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다운</a:t>
            </a:r>
          </a:p>
        </p:txBody>
      </p:sp>
    </p:spTree>
    <p:extLst>
      <p:ext uri="{BB962C8B-B14F-4D97-AF65-F5344CB8AC3E}">
        <p14:creationId xmlns:p14="http://schemas.microsoft.com/office/powerpoint/2010/main" val="39292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4604197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앱 실행 후 초기 화면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에서 오른쪽 화살표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7EA416-B1C5-4564-B387-075FB3BE9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0"/>
            <a:ext cx="4345398" cy="68657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E9394C-FC7E-4B25-8375-43E4D14D2A80}"/>
              </a:ext>
            </a:extLst>
          </p:cNvPr>
          <p:cNvSpPr/>
          <p:nvPr/>
        </p:nvSpPr>
        <p:spPr>
          <a:xfrm>
            <a:off x="10425448" y="3007217"/>
            <a:ext cx="985234" cy="1068946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3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화면 터치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0FEA9-6C22-40F6-89EC-CDA63252D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0"/>
            <a:ext cx="4343400" cy="68625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058CD5-CDDD-4162-84BF-A97AC7C50934}"/>
              </a:ext>
            </a:extLst>
          </p:cNvPr>
          <p:cNvSpPr/>
          <p:nvPr/>
        </p:nvSpPr>
        <p:spPr>
          <a:xfrm>
            <a:off x="7540580" y="1403798"/>
            <a:ext cx="2975020" cy="356100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2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조이스틱 추가할 위치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터치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0750CA-E69C-454D-B745-5A1AA8D280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0"/>
            <a:ext cx="4332514" cy="68453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9F534A-4919-40D4-AD7F-381F4EF259B6}"/>
              </a:ext>
            </a:extLst>
          </p:cNvPr>
          <p:cNvSpPr/>
          <p:nvPr/>
        </p:nvSpPr>
        <p:spPr>
          <a:xfrm>
            <a:off x="7926947" y="1944710"/>
            <a:ext cx="1171976" cy="114622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2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26021" cy="1325563"/>
          </a:xfrm>
        </p:spPr>
        <p:txBody>
          <a:bodyPr anchor="t"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화면 중앙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“+”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버튼 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71735E-9963-4065-8C9F-90DF1CF2B3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-1"/>
            <a:ext cx="4343400" cy="68625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B06E7D-1CDC-4A55-844E-7619483E4B3B}"/>
              </a:ext>
            </a:extLst>
          </p:cNvPr>
          <p:cNvSpPr/>
          <p:nvPr/>
        </p:nvSpPr>
        <p:spPr>
          <a:xfrm>
            <a:off x="8538692" y="4127678"/>
            <a:ext cx="933720" cy="67614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87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인텔리 블록 블루투스 설정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8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4080</TotalTime>
  <Words>192</Words>
  <Application>Microsoft Office PowerPoint</Application>
  <PresentationFormat>와이드스크린</PresentationFormat>
  <Paragraphs>44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Apple SD Gothic Neo</vt:lpstr>
      <vt:lpstr>HY강B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MINDSTORMS Commander 다운</vt:lpstr>
      <vt:lpstr>앱 실행 후 초기 화면  에서 오른쪽 화살표 </vt:lpstr>
      <vt:lpstr>가운데 화면 터치</vt:lpstr>
      <vt:lpstr>조이스틱 추가할 위치  터치</vt:lpstr>
      <vt:lpstr>화면 중앙 “+” 버튼  터치</vt:lpstr>
      <vt:lpstr>PowerPoint 프레젠테이션</vt:lpstr>
      <vt:lpstr>인텔리 블록 중앙  버튼 3초 눌러서 전원</vt:lpstr>
      <vt:lpstr>오른쪽 버튼 눌러서  설정 탭으로 이동  아래쪽 버튼 눌러서  블루투스 항목으로   가운데 버튼 눌러서 세부 설정으로 이동</vt:lpstr>
      <vt:lpstr>위쪽 버튼 눌러 Bluetooth 항목으로   </vt:lpstr>
      <vt:lpstr>가운데 버튼 눌러 Bluetooth 체크박스  V 표시 되도록</vt:lpstr>
      <vt:lpstr>아래쪽 버튼 눌러 확인</vt:lpstr>
      <vt:lpstr>PowerPoint 프레젠테이션</vt:lpstr>
      <vt:lpstr>화면 우측 하단  “&gt;-&lt;“ 버튼 터치</vt:lpstr>
      <vt:lpstr>모바일 기기 블루투스 On 하고 대기</vt:lpstr>
      <vt:lpstr>Select Device 항목  하위에 본인 로봇 이름과 맞는 항목 선택   인텔리블록에  붙어 있는 라벨이 로봇 이름 </vt:lpstr>
      <vt:lpstr>인텔리 블록에서 가운데 버튼 눌러 확인</vt:lpstr>
      <vt:lpstr>인텔리블록에서  가운데 버튼 눌러서  확인</vt:lpstr>
      <vt:lpstr>조이스틱 움직이면  로봇 조종 됨</vt:lpstr>
      <vt:lpstr>혹시 앱 나갔으면 해당화면에서  오른쪽 화살표 누르면</vt:lpstr>
      <vt:lpstr>만들어 놓은 버튼  있음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유선권</cp:lastModifiedBy>
  <cp:revision>157</cp:revision>
  <dcterms:created xsi:type="dcterms:W3CDTF">2018-07-10T08:27:50Z</dcterms:created>
  <dcterms:modified xsi:type="dcterms:W3CDTF">2021-12-27T12:31:25Z</dcterms:modified>
</cp:coreProperties>
</file>